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87" r:id="rId3"/>
    <p:sldId id="257" r:id="rId4"/>
    <p:sldId id="258" r:id="rId5"/>
    <p:sldId id="289" r:id="rId6"/>
    <p:sldId id="260" r:id="rId7"/>
    <p:sldId id="263" r:id="rId8"/>
    <p:sldId id="262" r:id="rId9"/>
    <p:sldId id="288" r:id="rId10"/>
    <p:sldId id="274" r:id="rId11"/>
    <p:sldId id="273" r:id="rId12"/>
    <p:sldId id="269" r:id="rId13"/>
    <p:sldId id="270" r:id="rId14"/>
    <p:sldId id="268" r:id="rId15"/>
    <p:sldId id="271" r:id="rId16"/>
    <p:sldId id="272" r:id="rId17"/>
    <p:sldId id="275" r:id="rId18"/>
    <p:sldId id="276" r:id="rId19"/>
    <p:sldId id="284" r:id="rId20"/>
    <p:sldId id="277" r:id="rId21"/>
    <p:sldId id="278" r:id="rId22"/>
    <p:sldId id="285" r:id="rId23"/>
    <p:sldId id="286" r:id="rId24"/>
    <p:sldId id="279" r:id="rId25"/>
    <p:sldId id="280" r:id="rId26"/>
    <p:sldId id="282" r:id="rId27"/>
    <p:sldId id="281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ABCF"/>
    <a:srgbClr val="A59891"/>
    <a:srgbClr val="55C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15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2850E-43F3-46D2-BB61-FA15DA7353FB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B0C7C-E8D7-49BA-A967-3D01A3954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3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Прекрасна и  велика наша родина, Россия. На ее бескрайних просторах то там, то тут, среди</a:t>
            </a:r>
            <a:r>
              <a:rPr lang="ru-RU" baseline="0" dirty="0" smtClean="0"/>
              <a:t> лесов и полей, холмов и степей,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2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больших и малых рек и озер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1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встречаются малые деревушки и большие сёла,</a:t>
            </a:r>
            <a:r>
              <a:rPr lang="ru-RU" baseline="0" dirty="0" smtClean="0"/>
              <a:t> окруженные садами и огородами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0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Кое-где заросшими рощицами и пустырями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8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Повсюду раскинулись селения, изрезанные тропинками и широкими дорогами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1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,  вдоль которых выстроились деревянные дома</a:t>
            </a:r>
            <a:r>
              <a:rPr lang="ru-RU" baseline="0" dirty="0" smtClean="0"/>
              <a:t>  с</a:t>
            </a:r>
            <a:r>
              <a:rPr lang="ru-RU" dirty="0" smtClean="0"/>
              <a:t> цветущими палисадниками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0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B0C7C-E8D7-49BA-A967-3D01A3954C9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8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7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5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19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696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878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0432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511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04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3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2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4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81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2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0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5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584D02-A0E6-4359-81F2-6834E055BC8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99E7233-CE17-4E1D-B658-0C8FB0EDD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84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800974" y="1266053"/>
            <a:ext cx="3821969" cy="47830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494485"/>
            <a:ext cx="5754815" cy="43104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39028" y="628650"/>
            <a:ext cx="5333872" cy="39433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«</a:t>
            </a:r>
            <a:r>
              <a:rPr lang="ru-RU" sz="2800" b="1" dirty="0"/>
              <a:t>Макет русской деревни, выполненный из фетра и других натуральных материалов</a:t>
            </a:r>
            <a:r>
              <a:rPr lang="ru-RU" sz="2800" b="1" dirty="0" smtClean="0">
                <a:solidFill>
                  <a:schemeClr val="tx1"/>
                </a:solidFill>
              </a:rPr>
              <a:t>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899" y="5037953"/>
            <a:ext cx="11644313" cy="1648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Творческий проект (коллективный)  </a:t>
            </a:r>
            <a:r>
              <a:rPr lang="ru-RU" sz="2800" dirty="0" smtClean="0"/>
              <a:t>учеников  </a:t>
            </a:r>
            <a:r>
              <a:rPr lang="ru-RU" sz="2800" dirty="0"/>
              <a:t>4а класса  </a:t>
            </a:r>
          </a:p>
          <a:p>
            <a:pPr algn="ctr"/>
            <a:r>
              <a:rPr lang="ru-RU" sz="2800" dirty="0"/>
              <a:t>Координатор  проекта учитель ИЗО Калганова И.Ю. </a:t>
            </a:r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86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3846" t="5235" r="4968" b="8654"/>
          <a:stretch/>
        </p:blipFill>
        <p:spPr>
          <a:xfrm>
            <a:off x="1614488" y="335795"/>
            <a:ext cx="8643938" cy="61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18" y="0"/>
            <a:ext cx="920787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18" y="0"/>
            <a:ext cx="958511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35" y="44245"/>
            <a:ext cx="978039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35" y="0"/>
            <a:ext cx="99776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44" y="0"/>
            <a:ext cx="975978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76" y="-20018"/>
            <a:ext cx="9967293" cy="68980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21735" y="30027"/>
            <a:ext cx="10001025" cy="6858000"/>
          </a:xfrm>
          <a:prstGeom prst="rect">
            <a:avLst/>
          </a:prstGeom>
          <a:solidFill>
            <a:srgbClr val="45ABCF"/>
          </a:solidFill>
          <a:ln>
            <a:solidFill>
              <a:srgbClr val="45AB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1612" y="-44245"/>
            <a:ext cx="690127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25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3" y="1177700"/>
            <a:ext cx="4601370" cy="4537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1177700"/>
            <a:ext cx="6049734" cy="45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123583"/>
            <a:ext cx="3643312" cy="49823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61" y="2719958"/>
            <a:ext cx="5008626" cy="3834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26" y="486855"/>
            <a:ext cx="4426248" cy="31278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18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8083" t="7341" r="105" b="15073"/>
          <a:stretch/>
        </p:blipFill>
        <p:spPr>
          <a:xfrm>
            <a:off x="3465653" y="3601143"/>
            <a:ext cx="5106847" cy="28912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9888" b="47707"/>
          <a:stretch/>
        </p:blipFill>
        <p:spPr>
          <a:xfrm>
            <a:off x="549927" y="342900"/>
            <a:ext cx="5831451" cy="2944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69" y="342900"/>
            <a:ext cx="3943350" cy="29241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3512" y="4324865"/>
            <a:ext cx="2335427" cy="457200"/>
          </a:xfrm>
          <a:prstGeom prst="rect">
            <a:avLst/>
          </a:prstGeom>
          <a:solidFill>
            <a:srgbClr val="A598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 Кошель 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17674" y="3130378"/>
            <a:ext cx="2335427" cy="457200"/>
          </a:xfrm>
          <a:prstGeom prst="rect">
            <a:avLst/>
          </a:prstGeom>
          <a:solidFill>
            <a:srgbClr val="A598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 Брус 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9" y="522303"/>
            <a:ext cx="7254060" cy="487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32" y="473635"/>
            <a:ext cx="3602343" cy="5597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/>
          <a:stretch/>
        </p:blipFill>
        <p:spPr>
          <a:xfrm>
            <a:off x="356099" y="531341"/>
            <a:ext cx="7357221" cy="54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79658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573" y="363595"/>
            <a:ext cx="7847531" cy="613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1868" y="333698"/>
            <a:ext cx="8565426" cy="62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441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lganova\Downloads\191e4a6e5e2a1ef28cc597c81c1a22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1921" y="0"/>
            <a:ext cx="82881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83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5" y="1014668"/>
            <a:ext cx="3588327" cy="4149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/>
        </p:blipFill>
        <p:spPr>
          <a:xfrm>
            <a:off x="8135130" y="744589"/>
            <a:ext cx="3759258" cy="4257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7553" y="619056"/>
            <a:ext cx="3419162" cy="230876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1" name="Picture 3" descr="C:\Users\kalganova\Downloads\2024-11-17_14-26-4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538382" y="3132860"/>
            <a:ext cx="3009900" cy="34203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782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46" y="130084"/>
            <a:ext cx="3707643" cy="6223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30" y="130085"/>
            <a:ext cx="3746601" cy="622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45" y="130083"/>
            <a:ext cx="8657517" cy="64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254" y="444844"/>
            <a:ext cx="9403492" cy="64131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4" y="1645692"/>
            <a:ext cx="2509203" cy="4655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6" y="1599072"/>
            <a:ext cx="3639994" cy="4657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64" y="1599073"/>
            <a:ext cx="3201874" cy="46577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8724" y="395416"/>
            <a:ext cx="9640746" cy="988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Одна группа делала деревенские домики</a:t>
            </a:r>
          </a:p>
        </p:txBody>
      </p:sp>
    </p:spTree>
    <p:extLst>
      <p:ext uri="{BB962C8B-B14F-4D97-AF65-F5344CB8AC3E}">
        <p14:creationId xmlns:p14="http://schemas.microsoft.com/office/powerpoint/2010/main" val="32041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/>
          <a:stretch/>
        </p:blipFill>
        <p:spPr>
          <a:xfrm>
            <a:off x="3389171" y="3589811"/>
            <a:ext cx="5251733" cy="2768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4" y="453552"/>
            <a:ext cx="2672884" cy="5800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68" y="453552"/>
            <a:ext cx="2770656" cy="5904386"/>
          </a:xfrm>
          <a:prstGeom prst="rect">
            <a:avLst/>
          </a:prstGeom>
        </p:spPr>
      </p:pic>
      <p:pic>
        <p:nvPicPr>
          <p:cNvPr id="7" name="Picture 4" descr="C:\Users\kalganova\Desktop\IMG-20241121-WA0010.jpg"/>
          <p:cNvPicPr>
            <a:picLocks noChangeAspect="1" noChangeArrowheads="1"/>
          </p:cNvPicPr>
          <p:nvPr/>
        </p:nvPicPr>
        <p:blipFill>
          <a:blip r:embed="rId5" cstate="print"/>
          <a:srcRect l="10624" r="3539"/>
          <a:stretch>
            <a:fillRect/>
          </a:stretch>
        </p:blipFill>
        <p:spPr bwMode="auto">
          <a:xfrm>
            <a:off x="4007708" y="782387"/>
            <a:ext cx="4226011" cy="2767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6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6" r="7574" b="9360"/>
          <a:stretch/>
        </p:blipFill>
        <p:spPr>
          <a:xfrm>
            <a:off x="6300788" y="517340"/>
            <a:ext cx="5173853" cy="5620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50" y="1311680"/>
            <a:ext cx="4927862" cy="34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5" y="1581150"/>
            <a:ext cx="5458114" cy="47244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39" y="457200"/>
            <a:ext cx="6079535" cy="401478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69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6666"/>
          <a:stretch/>
        </p:blipFill>
        <p:spPr>
          <a:xfrm>
            <a:off x="9083709" y="402189"/>
            <a:ext cx="2673399" cy="52251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320689" y="378791"/>
            <a:ext cx="2722096" cy="5224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0"/>
          <a:stretch/>
        </p:blipFill>
        <p:spPr>
          <a:xfrm>
            <a:off x="3710722" y="3800696"/>
            <a:ext cx="4614861" cy="2607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4" y="378791"/>
            <a:ext cx="2782880" cy="6029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r="18933"/>
          <a:stretch/>
        </p:blipFill>
        <p:spPr>
          <a:xfrm>
            <a:off x="3373202" y="378791"/>
            <a:ext cx="5443536" cy="32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/>
          <a:stretch/>
        </p:blipFill>
        <p:spPr>
          <a:xfrm>
            <a:off x="6561574" y="281355"/>
            <a:ext cx="4982307" cy="2844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3"/>
          <a:stretch/>
        </p:blipFill>
        <p:spPr>
          <a:xfrm>
            <a:off x="551543" y="281355"/>
            <a:ext cx="3499617" cy="6299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74" y="3401909"/>
            <a:ext cx="6887307" cy="3178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/>
          <a:stretch/>
        </p:blipFill>
        <p:spPr>
          <a:xfrm>
            <a:off x="4583760" y="265123"/>
            <a:ext cx="4982307" cy="28608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71241" y="159435"/>
            <a:ext cx="2072640" cy="2947363"/>
          </a:xfrm>
          <a:prstGeom prst="rect">
            <a:avLst/>
          </a:prstGeom>
          <a:solidFill>
            <a:srgbClr val="55C1E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894" y="758782"/>
            <a:ext cx="1693333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9" y="549473"/>
            <a:ext cx="3170436" cy="5467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62" y="549472"/>
            <a:ext cx="2944150" cy="5451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549472"/>
            <a:ext cx="2938364" cy="54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lganova\Desktop\maxresdefaul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69" y="604911"/>
            <a:ext cx="4021660" cy="2588455"/>
          </a:xfrm>
          <a:prstGeom prst="rect">
            <a:avLst/>
          </a:prstGeom>
          <a:noFill/>
        </p:spPr>
      </p:pic>
      <p:pic>
        <p:nvPicPr>
          <p:cNvPr id="1027" name="Picture 3" descr="C:\Users\kalganova\Desktop\2024-2025\иллюстр сказ\49505ee5-c29f-582b-a365-975176fa50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635" y="1021259"/>
            <a:ext cx="5098294" cy="470611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7750" t="17455" r="7222" b="15872"/>
          <a:stretch>
            <a:fillRect/>
          </a:stretch>
        </p:blipFill>
        <p:spPr bwMode="auto">
          <a:xfrm>
            <a:off x="1069144" y="3438171"/>
            <a:ext cx="3699804" cy="290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35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entre\Downloads\IMG-20241122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16" y="269109"/>
            <a:ext cx="11307182" cy="6360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4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1450"/>
            <a:ext cx="9144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62" y="152400"/>
            <a:ext cx="102906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60" y="0"/>
            <a:ext cx="10182982" cy="6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242888"/>
            <a:ext cx="932411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20650"/>
            <a:ext cx="93345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85737"/>
            <a:ext cx="8445500" cy="6515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598" y="213081"/>
            <a:ext cx="9650804" cy="6431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1489</TotalTime>
  <Words>117</Words>
  <Application>Microsoft Office PowerPoint</Application>
  <PresentationFormat>Широкоэкранный</PresentationFormat>
  <Paragraphs>20</Paragraphs>
  <Slides>28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Calibri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63</cp:revision>
  <dcterms:created xsi:type="dcterms:W3CDTF">2024-10-09T21:10:22Z</dcterms:created>
  <dcterms:modified xsi:type="dcterms:W3CDTF">2024-11-27T16:41:55Z</dcterms:modified>
</cp:coreProperties>
</file>