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93" r:id="rId2"/>
    <p:sldId id="261" r:id="rId3"/>
    <p:sldId id="263" r:id="rId4"/>
    <p:sldId id="258" r:id="rId5"/>
    <p:sldId id="259" r:id="rId6"/>
    <p:sldId id="264" r:id="rId7"/>
    <p:sldId id="265" r:id="rId8"/>
    <p:sldId id="267" r:id="rId9"/>
    <p:sldId id="260" r:id="rId10"/>
    <p:sldId id="266" r:id="rId11"/>
    <p:sldId id="257" r:id="rId12"/>
    <p:sldId id="256" r:id="rId13"/>
    <p:sldId id="271" r:id="rId14"/>
    <p:sldId id="287" r:id="rId15"/>
    <p:sldId id="272" r:id="rId16"/>
    <p:sldId id="273" r:id="rId17"/>
    <p:sldId id="286" r:id="rId18"/>
    <p:sldId id="288" r:id="rId19"/>
    <p:sldId id="275" r:id="rId20"/>
    <p:sldId id="276" r:id="rId21"/>
    <p:sldId id="277" r:id="rId22"/>
    <p:sldId id="289" r:id="rId23"/>
    <p:sldId id="274" r:id="rId24"/>
    <p:sldId id="262" r:id="rId25"/>
    <p:sldId id="290" r:id="rId26"/>
    <p:sldId id="291" r:id="rId27"/>
    <p:sldId id="279" r:id="rId28"/>
    <p:sldId id="281" r:id="rId29"/>
    <p:sldId id="292" r:id="rId30"/>
    <p:sldId id="283" r:id="rId31"/>
    <p:sldId id="284" r:id="rId32"/>
    <p:sldId id="26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764D3-CA66-4A05-A430-9197EB2F3FDF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A06E-B895-4F38-8A48-486D6D4FC2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94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Основой древнерусского города был кремль, окруженный крепостными стенами. На главной площади располагался собор.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513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 центральной площади была сосредоточена жизнь всего города. Здесь находились главные здания, рынок, где встречались представители всех социальных групп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724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62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мере роста города , вокруг кремля  строили новые крепостные стены.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33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План Древнего Новгорода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Вокруг кремля располагался «посад» – так называли торгово-ремесленную часть русского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78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Мирная жизнь за крепкими стенами города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способствовала тому, что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возникло боль­шое количество разнообразных ремесел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95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возникали   города с большими рынками, где мастера могли бы продавать свои изделия,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ремесленники получали бы заказы на свою продукцию для богатых горожан,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07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 балов и развлечений понадобилось много продуктов, модных, красивых вещей-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83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- Ремесленники, объединенные в цеха жили  на одной улице. Улицы были  узкими,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дома росли вверх, население жило тесно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82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 временем городские постройки так разрослись, что начали выходить за пределы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крепостных стен, поэтому  город обносили новым кольцом стен и укреплений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CA06E-B895-4F38-8A48-486D6D4FC25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11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 advTm="11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>
    <p:wipe dir="u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&#1056;&#1054;&#1050;\&#1084;&#1091;&#1079;&#1099;&#1082;&#1072;%20&#1082;%20&#1087;&#1088;&#1077;&#1079;&#1077;&#1085;&#1090;&#1072;&#1094;&#1080;&#1080;%20&#1054;&#1073;&#1088;&#1072;&#1079;%20&#1089;&#1088;&#1077;&#1076;&#1085;&#1077;&#1074;&#1077;&#1082;&#1086;&#1074;&#1086;&#1075;&#1086;%20&#1075;&#1086;&#1088;&#1086;&#1076;&#1072;\1.%20Dmitrij_Lokshin_-_Bylinnye_naigryshi_(MP3.t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9;&#1056;&#1054;&#1050;\&#1044;&#1086;&#1084;&#1088;&#1072;,%20&#1073;&#1072;&#1083;&#1072;&#1083;&#1072;&#1081;&#1082;&#1072;%20-%20&#1052;&#1072;&#1079;&#1091;&#1088;&#1082;&#1072;%20(www.hotplayer.ru).mp3" TargetMode="External"/><Relationship Id="rId5" Type="http://schemas.openxmlformats.org/officeDocument/2006/relationships/image" Target="../media/image3.png"/><Relationship Id="rId4" Type="http://schemas.microsoft.com/office/2007/relationships/media" Target="file:///E:\&#1059;&#1056;&#1054;&#1050;\&#1044;&#1086;&#1084;&#1088;&#1072;,%20&#1073;&#1072;&#1083;&#1072;&#1083;&#1072;&#1081;&#1082;&#1072;%20-%20&#1052;&#1072;&#1079;&#1091;&#1088;&#1082;&#1072;%20(www.hotplayer.ru).mp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69"/>
            <a:ext cx="7979486" cy="1662131"/>
          </a:xfrm>
        </p:spPr>
        <p:txBody>
          <a:bodyPr/>
          <a:lstStyle/>
          <a:p>
            <a:pPr algn="ctr"/>
            <a:r>
              <a:rPr lang="ru-RU" dirty="0" smtClean="0"/>
              <a:t>Образ городов средневековой Европы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 smtClean="0"/>
              <a:t>Калгановой</a:t>
            </a:r>
            <a:r>
              <a:rPr lang="ru-RU" dirty="0" smtClean="0"/>
              <a:t> Ирины Юрьевны </a:t>
            </a:r>
          </a:p>
          <a:p>
            <a:r>
              <a:rPr lang="ru-RU" dirty="0" smtClean="0"/>
              <a:t> (изобразительное искусство) и </a:t>
            </a:r>
          </a:p>
          <a:p>
            <a:r>
              <a:rPr lang="ru-RU" dirty="0" smtClean="0"/>
              <a:t>Соболевой Ирины Владимировны (музыка)</a:t>
            </a:r>
          </a:p>
          <a:p>
            <a:r>
              <a:rPr lang="ru-RU" dirty="0" smtClean="0"/>
              <a:t>МКОУ «СШ №1 г.Жирновска» Волгоградской обл.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11000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99" y="202827"/>
            <a:ext cx="8779855" cy="6192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626" y="202827"/>
            <a:ext cx="4101184" cy="6282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910" y="202827"/>
            <a:ext cx="4139505" cy="6209258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79249175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44463"/>
            <a:ext cx="8785255" cy="577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lganova\Music\Новая папка\785px-Domenico_Quaglio_Braunschweig_Altstadtmarkt_1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8" y="571500"/>
            <a:ext cx="7477125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098" y="260648"/>
            <a:ext cx="7931224" cy="7038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Готический собор</a:t>
            </a:r>
            <a:endParaRPr lang="ru-RU" b="1" dirty="0"/>
          </a:p>
        </p:txBody>
      </p:sp>
      <p:pic>
        <p:nvPicPr>
          <p:cNvPr id="1026" name="Picture 2" descr="C:\Users\123\Documents\Лена\Картинки\Средневековый город\457750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5256584" cy="3964341"/>
          </a:xfrm>
          <a:prstGeom prst="rect">
            <a:avLst/>
          </a:prstGeom>
          <a:noFill/>
        </p:spPr>
      </p:pic>
      <p:pic>
        <p:nvPicPr>
          <p:cNvPr id="1027" name="Picture 3" descr="C:\Users\123\Documents\Лена\Картинки\Средневековый город\0_990b6_2051a265_ori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2736304" cy="39465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5857892"/>
            <a:ext cx="3168352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prstClr val="black"/>
                </a:solidFill>
              </a:rPr>
              <a:t>Кёльнский собор, Германия</a:t>
            </a:r>
            <a:endParaRPr lang="ru-RU" sz="1600" i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5715016"/>
            <a:ext cx="2736304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prstClr val="black"/>
                </a:solidFill>
              </a:rPr>
              <a:t>Собор в Реймсе, Франция</a:t>
            </a:r>
            <a:endParaRPr lang="ru-RU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544877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9px-Westfassade_Chartre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92080" y="153402"/>
            <a:ext cx="3306355" cy="63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files.hdrcreme.com/30240/medium/westminster-abbe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1764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937091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5361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Конструктивная схема готического храма</a:t>
            </a:r>
            <a:endParaRPr lang="ru-RU" sz="2800" b="1" dirty="0"/>
          </a:p>
        </p:txBody>
      </p:sp>
      <p:pic>
        <p:nvPicPr>
          <p:cNvPr id="9218" name="Picture 2" descr="C:\Users\123\Documents\Лена\Картинки\Средневековый город\a&amp;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1911"/>
          <a:stretch>
            <a:fillRect/>
          </a:stretch>
        </p:blipFill>
        <p:spPr bwMode="auto">
          <a:xfrm>
            <a:off x="1331640" y="1432222"/>
            <a:ext cx="2905011" cy="4877098"/>
          </a:xfrm>
          <a:prstGeom prst="rect">
            <a:avLst/>
          </a:prstGeom>
          <a:noFill/>
        </p:spPr>
      </p:pic>
      <p:pic>
        <p:nvPicPr>
          <p:cNvPr id="9219" name="Picture 3" descr="C:\Users\123\Documents\Лена\Картинки\Средневековый город\256369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3600400" cy="4760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6557406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4785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Полуциркульная и стрельчатые арки</a:t>
            </a:r>
            <a:endParaRPr lang="ru-RU" sz="3200" b="1" dirty="0"/>
          </a:p>
        </p:txBody>
      </p:sp>
      <p:pic>
        <p:nvPicPr>
          <p:cNvPr id="10242" name="Picture 2" descr="C:\Users\123\Documents\Лена\Картинки\Средневековый город\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3672408" cy="2178963"/>
          </a:xfrm>
          <a:prstGeom prst="rect">
            <a:avLst/>
          </a:prstGeom>
          <a:noFill/>
        </p:spPr>
      </p:pic>
      <p:pic>
        <p:nvPicPr>
          <p:cNvPr id="10243" name="Picture 3" descr="C:\Users\123\Documents\Лена\Картинки\Средневековый город\12-5-eklekt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2763416" cy="2257187"/>
          </a:xfrm>
          <a:prstGeom prst="rect">
            <a:avLst/>
          </a:prstGeom>
          <a:noFill/>
        </p:spPr>
      </p:pic>
      <p:pic>
        <p:nvPicPr>
          <p:cNvPr id="10244" name="Picture 4" descr="C:\Users\123\Documents\Лена\Картинки\Средневековый город\shtukaturka-rusty-ark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6667500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4918536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7506" y="0"/>
            <a:ext cx="8467938" cy="6493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3768" y="2362684"/>
            <a:ext cx="2664296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ПОРТАЛ</a:t>
            </a:r>
            <a:endParaRPr lang="ru-RU" sz="3600" b="1" dirty="0">
              <a:solidFill>
                <a:srgbClr val="0070C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979712" y="3246748"/>
            <a:ext cx="1152128" cy="2342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635896" y="3226780"/>
            <a:ext cx="432048" cy="2146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26463" y="3226780"/>
            <a:ext cx="2145737" cy="2362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5719236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61764"/>
            <a:ext cx="4283967" cy="6309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78396"/>
            <a:ext cx="47544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711410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46409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Скульптурное оформление готических соборов</a:t>
            </a:r>
            <a:endParaRPr lang="ru-RU" sz="2400" b="1" dirty="0"/>
          </a:p>
        </p:txBody>
      </p:sp>
      <p:pic>
        <p:nvPicPr>
          <p:cNvPr id="12290" name="Picture 2" descr="C:\Users\123\Documents\Лена\Картинки\Средневековый город\23609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500" y="1766094"/>
            <a:ext cx="5715000" cy="4286250"/>
          </a:xfrm>
          <a:prstGeom prst="rect">
            <a:avLst/>
          </a:prstGeom>
          <a:noFill/>
        </p:spPr>
      </p:pic>
      <p:pic>
        <p:nvPicPr>
          <p:cNvPr id="12291" name="Picture 3" descr="C:\Users\123\Documents\Лена\Картинки\Средневековый город\8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840760" cy="4578321"/>
          </a:xfrm>
          <a:prstGeom prst="rect">
            <a:avLst/>
          </a:prstGeom>
          <a:noFill/>
        </p:spPr>
      </p:pic>
      <p:pic>
        <p:nvPicPr>
          <p:cNvPr id="12292" name="Picture 4" descr="C:\Users\123\Documents\Лена\Картинки\Средневековый город\2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556792"/>
            <a:ext cx="7056784" cy="4693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81219602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  <p:pic>
        <p:nvPicPr>
          <p:cNvPr id="5" name="1. Dmitrij_Lokshin_-_Bylinnye_naigryshi_(MP3.t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Фантастические образы</a:t>
            </a:r>
            <a:endParaRPr lang="ru-RU" b="1" dirty="0"/>
          </a:p>
        </p:txBody>
      </p:sp>
      <p:pic>
        <p:nvPicPr>
          <p:cNvPr id="26626" name="Picture 2" descr="C:\Users\123\Documents\Лена\Картинки\Средневековый город\693dfede2c6f6d6515fab414f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292793" cy="3528392"/>
          </a:xfrm>
          <a:prstGeom prst="rect">
            <a:avLst/>
          </a:prstGeom>
          <a:noFill/>
        </p:spPr>
      </p:pic>
      <p:pic>
        <p:nvPicPr>
          <p:cNvPr id="26627" name="Picture 3" descr="C:\Users\123\Documents\Лена\Картинки\Средневековый город\105516_original.jpg"/>
          <p:cNvPicPr>
            <a:picLocks noChangeAspect="1" noChangeArrowheads="1"/>
          </p:cNvPicPr>
          <p:nvPr/>
        </p:nvPicPr>
        <p:blipFill>
          <a:blip r:embed="rId3" cstate="print"/>
          <a:srcRect l="28560"/>
          <a:stretch>
            <a:fillRect/>
          </a:stretch>
        </p:blipFill>
        <p:spPr bwMode="auto">
          <a:xfrm>
            <a:off x="4716016" y="1700808"/>
            <a:ext cx="4117959" cy="3842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5480106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86700" cy="8964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Интерьер готического храма</a:t>
            </a:r>
            <a:endParaRPr lang="ru-RU" b="1" dirty="0"/>
          </a:p>
        </p:txBody>
      </p:sp>
      <p:pic>
        <p:nvPicPr>
          <p:cNvPr id="27650" name="Picture 2" descr="C:\Users\123\Documents\Лена\Картинки\Средневековый город\0_72f52_2d2edfb1_X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63896" y="1646238"/>
            <a:ext cx="6816207" cy="4525962"/>
          </a:xfrm>
          <a:prstGeom prst="rect">
            <a:avLst/>
          </a:prstGeom>
          <a:noFill/>
        </p:spPr>
      </p:pic>
      <p:pic>
        <p:nvPicPr>
          <p:cNvPr id="27651" name="Picture 3" descr="C:\Users\123\Documents\Лена\Картинки\Средневековый город\03-Sobor-v-Solsberi.-Inter-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142984"/>
            <a:ext cx="5914628" cy="4731702"/>
          </a:xfrm>
          <a:prstGeom prst="rect">
            <a:avLst/>
          </a:prstGeom>
          <a:noFill/>
        </p:spPr>
      </p:pic>
      <p:pic>
        <p:nvPicPr>
          <p:cNvPr id="27652" name="Picture 4" descr="C:\Users\123\Documents\Лена\Картинки\Средневековый город\144512-DSC09750j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071546"/>
            <a:ext cx="6830680" cy="4536504"/>
          </a:xfrm>
          <a:prstGeom prst="rect">
            <a:avLst/>
          </a:prstGeom>
          <a:noFill/>
        </p:spPr>
      </p:pic>
      <p:pic>
        <p:nvPicPr>
          <p:cNvPr id="27653" name="Picture 5" descr="C:\Users\123\Documents\Лена\Картинки\Средневековый город\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071546"/>
            <a:ext cx="6192688" cy="4644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458194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620328.vk.me/v620328362/11099/qqdLajD4xK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023" y="1052736"/>
            <a:ext cx="4959574" cy="41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thusiastical.files.wordpress.com/2013/05/dsc0164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962575" y="1125701"/>
            <a:ext cx="4190553" cy="418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2804" y="5301208"/>
            <a:ext cx="3558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</a:rPr>
              <a:t>Окно роза</a:t>
            </a:r>
            <a:endParaRPr lang="ru-RU" sz="54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449650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41" y="332656"/>
            <a:ext cx="6980525" cy="60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9631623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lganova\Music\ppp\XBV6MyX4du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77514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novogitar.ru/wp-content/uploads/2019/05/Domra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340768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2.bp.blogspot.com/-3eC3V59EDvk/VWSd5I4TtSI/AAAAAAAAA4g/L8I_sbwxiW4/s1600/912b15fd672a95ccba0d7b7b638075e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16833"/>
            <a:ext cx="1944216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kto72.ru/upload/iblock/6b5/2357f3d112f2a12.jpg"/>
          <p:cNvPicPr/>
          <p:nvPr/>
        </p:nvPicPr>
        <p:blipFill>
          <a:blip r:embed="rId4" cstate="print"/>
          <a:srcRect r="9329"/>
          <a:stretch>
            <a:fillRect/>
          </a:stretch>
        </p:blipFill>
        <p:spPr bwMode="auto">
          <a:xfrm>
            <a:off x="6156176" y="1700808"/>
            <a:ext cx="1728192" cy="19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main-cdn.sbermegamarket.ru/big2/hlr-system/-14/170/919/822/553/100027988976b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otvet.imgsmail.ru/download/251014432_5bf56861026faf13fbb709eb63112a9d_8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365104"/>
            <a:ext cx="1800200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www.ta-musica.ru/sites/default/files/imagecache/product_full/dscn07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653136"/>
            <a:ext cx="1872208" cy="14039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75658" y="404664"/>
            <a:ext cx="6323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Перечислите музыкальные</a:t>
            </a:r>
          </a:p>
          <a:p>
            <a:pPr algn="ctr"/>
            <a:r>
              <a:rPr lang="ru-RU" sz="3600" b="1" dirty="0" smtClean="0"/>
              <a:t>инструменты скоморохов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2924944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домра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3573016"/>
            <a:ext cx="1426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гусли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378904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арфа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5445224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скрипка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5877272"/>
            <a:ext cx="213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жалейка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5949280"/>
            <a:ext cx="1424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гудок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201103095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vatars.mds.yandex.net/get-zen_doc/2391871/pub_5ff4cf50fe4e686f6a930ecb_5ff4d3c1fe4e686f6a989059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04663"/>
            <a:ext cx="8740844" cy="5832785"/>
          </a:xfrm>
          <a:prstGeom prst="rect">
            <a:avLst/>
          </a:prstGeom>
          <a:noFill/>
        </p:spPr>
      </p:pic>
      <p:pic>
        <p:nvPicPr>
          <p:cNvPr id="4" name="Домра, балалайка - Мазурка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63093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6192109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Практическое задание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Коллективная работа «Соборная площадь средневекового города»  </a:t>
            </a:r>
          </a:p>
          <a:p>
            <a:pPr algn="ctr">
              <a:buNone/>
            </a:pPr>
            <a:r>
              <a:rPr lang="ru-RU" b="1" dirty="0" smtClean="0"/>
              <a:t>Виды работы в группах  </a:t>
            </a:r>
            <a:r>
              <a:rPr lang="ru-RU" dirty="0" smtClean="0"/>
              <a:t>:</a:t>
            </a:r>
          </a:p>
          <a:p>
            <a:pPr marL="514350" indent="-514350">
              <a:buAutoNum type="arabicPeriod"/>
            </a:pPr>
            <a:r>
              <a:rPr lang="ru-RU" dirty="0" smtClean="0"/>
              <a:t>Изобразить  и разукрасить дома средневекового города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вырезать и разукрасить фигурки </a:t>
            </a:r>
            <a:r>
              <a:rPr lang="ru-RU" dirty="0"/>
              <a:t>людей </a:t>
            </a:r>
            <a:r>
              <a:rPr lang="ru-RU" dirty="0" smtClean="0"/>
              <a:t>в средневековых костюмах.</a:t>
            </a:r>
          </a:p>
          <a:p>
            <a:pPr marL="514350" indent="-514350">
              <a:buAutoNum type="arabicPeriod"/>
            </a:pPr>
            <a:r>
              <a:rPr lang="ru-RU" dirty="0" smtClean="0"/>
              <a:t> вырезать  силуэт собора по схеме из цветной бумаги для наклеивания   на коллективную работу.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81330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Дома средневекового города</a:t>
            </a:r>
            <a:endParaRPr lang="ru-RU" b="1" dirty="0"/>
          </a:p>
        </p:txBody>
      </p:sp>
      <p:pic>
        <p:nvPicPr>
          <p:cNvPr id="4099" name="Picture 3" descr="C:\Users\123\Documents\Лена\Картинки\Средневековый город\gorodskie-doma-farancii-i-german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2952328" cy="449491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971600" y="1669765"/>
            <a:ext cx="40028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072393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896554" cy="49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522314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lganova\Music\Новая папка\img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71" y="321447"/>
            <a:ext cx="8334433" cy="62508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Средневековый костюм</a:t>
            </a:r>
            <a:endParaRPr lang="ru-RU" b="1" dirty="0"/>
          </a:p>
        </p:txBody>
      </p:sp>
      <p:pic>
        <p:nvPicPr>
          <p:cNvPr id="9218" name="Picture 2" descr="C:\Users\123\Documents\Лена\Картинки\Одежда готики\459_chasoslov_limburgi_apr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1"/>
            <a:ext cx="2927175" cy="4687307"/>
          </a:xfrm>
          <a:prstGeom prst="rect">
            <a:avLst/>
          </a:prstGeom>
          <a:noFill/>
        </p:spPr>
      </p:pic>
      <p:pic>
        <p:nvPicPr>
          <p:cNvPr id="9219" name="Picture 3" descr="C:\Users\123\Documents\Лена\Картинки\Одежда готики\8cTkvGhm-0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735746" cy="34657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51920" y="5805264"/>
            <a:ext cx="475252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</a:rPr>
              <a:t>Братья </a:t>
            </a:r>
            <a:r>
              <a:rPr lang="ru-RU" sz="1400" i="1" dirty="0" err="1" smtClean="0">
                <a:solidFill>
                  <a:prstClr val="black"/>
                </a:solidFill>
              </a:rPr>
              <a:t>Лимбурги</a:t>
            </a:r>
            <a:r>
              <a:rPr lang="ru-RU" sz="1400" i="1" dirty="0" smtClean="0">
                <a:solidFill>
                  <a:prstClr val="black"/>
                </a:solidFill>
              </a:rPr>
              <a:t>. Роскошный часослов герцога </a:t>
            </a:r>
            <a:r>
              <a:rPr lang="ru-RU" sz="1400" i="1" dirty="0" err="1" smtClean="0">
                <a:solidFill>
                  <a:prstClr val="black"/>
                </a:solidFill>
              </a:rPr>
              <a:t>Беррийского</a:t>
            </a:r>
            <a:r>
              <a:rPr lang="ru-RU" sz="1400" i="1" dirty="0" smtClean="0">
                <a:solidFill>
                  <a:prstClr val="black"/>
                </a:solidFill>
              </a:rPr>
              <a:t>. 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638704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Люди в средневековых костюмах</a:t>
            </a:r>
            <a:endParaRPr lang="ru-RU" b="1" dirty="0"/>
          </a:p>
        </p:txBody>
      </p:sp>
      <p:pic>
        <p:nvPicPr>
          <p:cNvPr id="7170" name="Picture 2" descr="C:\Users\123\Documents\Лена\Картинки\Одежда готики\ce34991340d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132668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0217453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456" y="1142984"/>
            <a:ext cx="6716494" cy="5415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7903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Схема конструирования здания собора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766262012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50" y="500042"/>
            <a:ext cx="892975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8572560" cy="615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lganova\Music\unna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507" y="714356"/>
            <a:ext cx="8586499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8516"/>
            <a:ext cx="9144000" cy="5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6169496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5" y="382638"/>
            <a:ext cx="8322731" cy="60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09441"/>
      </p:ext>
    </p:extLst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524" y="428604"/>
            <a:ext cx="8290880" cy="613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1000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278</Words>
  <Application>Microsoft Office PowerPoint</Application>
  <PresentationFormat>Экран (4:3)</PresentationFormat>
  <Paragraphs>58</Paragraphs>
  <Slides>32</Slides>
  <Notes>12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Литейная</vt:lpstr>
      <vt:lpstr>Образ городов средневековой Европы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Готический собор</vt:lpstr>
      <vt:lpstr>Слайд 14</vt:lpstr>
      <vt:lpstr>Конструктивная схема готического храма</vt:lpstr>
      <vt:lpstr>Полуциркульная и стрельчатые арки</vt:lpstr>
      <vt:lpstr>Слайд 17</vt:lpstr>
      <vt:lpstr>Слайд 18</vt:lpstr>
      <vt:lpstr>Скульптурное оформление готических соборов</vt:lpstr>
      <vt:lpstr>Фантастические образы</vt:lpstr>
      <vt:lpstr>Интерьер готического храма</vt:lpstr>
      <vt:lpstr>Слайд 22</vt:lpstr>
      <vt:lpstr>Слайд 23</vt:lpstr>
      <vt:lpstr>Слайд 24</vt:lpstr>
      <vt:lpstr>Слайд 25</vt:lpstr>
      <vt:lpstr>Слайд 26</vt:lpstr>
      <vt:lpstr>Практическое задание</vt:lpstr>
      <vt:lpstr>Дома средневекового города</vt:lpstr>
      <vt:lpstr>Слайд 29</vt:lpstr>
      <vt:lpstr>Средневековый костюм</vt:lpstr>
      <vt:lpstr>Люди в средневековых костюмах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kalganova</dc:creator>
  <cp:lastModifiedBy>kalganova</cp:lastModifiedBy>
  <cp:revision>48</cp:revision>
  <dcterms:created xsi:type="dcterms:W3CDTF">2021-12-21T10:53:20Z</dcterms:created>
  <dcterms:modified xsi:type="dcterms:W3CDTF">2021-12-23T07:44:23Z</dcterms:modified>
</cp:coreProperties>
</file>