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59" r:id="rId5"/>
    <p:sldId id="261" r:id="rId6"/>
    <p:sldId id="263" r:id="rId7"/>
    <p:sldId id="262" r:id="rId8"/>
    <p:sldId id="264" r:id="rId9"/>
    <p:sldId id="258" r:id="rId10"/>
    <p:sldId id="265" r:id="rId11"/>
    <p:sldId id="270" r:id="rId12"/>
    <p:sldId id="266" r:id="rId13"/>
    <p:sldId id="267" r:id="rId14"/>
    <p:sldId id="274" r:id="rId15"/>
    <p:sldId id="268" r:id="rId16"/>
    <p:sldId id="269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7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85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801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72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6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52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18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7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6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26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92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505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5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1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78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C213945-6795-49FA-AC0F-14313C2C9DC2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774AA-4BE4-41DF-9DC8-1B2E88286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89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286375" y="1358949"/>
            <a:ext cx="6300788" cy="30514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29200" y="1682115"/>
            <a:ext cx="6695123" cy="308991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«</a:t>
            </a:r>
            <a:r>
              <a:rPr lang="en-US" sz="4400" b="1" dirty="0" err="1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Ты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сам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мастер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»</a:t>
            </a:r>
            <a:r>
              <a:rPr lang="ru-RU" sz="4400" b="1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</a:br>
            <a:r>
              <a:rPr lang="ru-RU" sz="1100" b="1" dirty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/>
            </a:r>
            <a:br>
              <a:rPr lang="ru-RU" sz="1100" b="1" dirty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</a:br>
            <a:r>
              <a:rPr lang="ru-RU" sz="2400" b="1" dirty="0" smtClean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«Цветы из фетра и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фоамирана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»</a:t>
            </a:r>
            <a:r>
              <a:rPr lang="ru-RU" sz="8000" b="1" dirty="0" smtClean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/>
            </a:r>
            <a:br>
              <a:rPr lang="ru-RU" sz="8000" b="1" dirty="0" smtClean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</a:br>
            <a:r>
              <a:rPr lang="ru-RU" sz="2800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урок </a:t>
            </a:r>
            <a:br>
              <a:rPr lang="ru-RU" sz="2800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</a:br>
            <a:r>
              <a:rPr lang="ru-RU" sz="2800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декоративно-прикладного искусства в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5 </a:t>
            </a:r>
            <a:r>
              <a:rPr lang="ru-RU" sz="2800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>классе</a:t>
            </a:r>
            <a:r>
              <a:rPr lang="ru-RU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+mn-lt"/>
                <a:cs typeface="Aharoni" panose="02010803020104030203" pitchFamily="2" charset="-79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00050" y="300037"/>
            <a:ext cx="9772650" cy="77247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/>
              <a:t>Муниципальный фестиваль мастер – классов для педагогов  </a:t>
            </a:r>
            <a:endParaRPr lang="ru-RU" sz="2000" b="1" dirty="0" smtClean="0"/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«Палитра педагогического мастерства»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" y="1524313"/>
            <a:ext cx="4280535" cy="42805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91163" y="47814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cs typeface="Aharoni" panose="02010803020104030203" pitchFamily="2" charset="-79"/>
              </a:rPr>
              <a:t>Учитель изобразительного искусства</a:t>
            </a:r>
          </a:p>
          <a:p>
            <a:pPr algn="ctr"/>
            <a:r>
              <a:rPr lang="ru-RU" sz="2400" b="1" dirty="0" smtClean="0">
                <a:cs typeface="Aharoni" panose="02010803020104030203" pitchFamily="2" charset="-79"/>
              </a:rPr>
              <a:t>МКОУ «СШ №1 г. Жирновска»</a:t>
            </a:r>
          </a:p>
          <a:p>
            <a:pPr algn="ctr"/>
            <a:r>
              <a:rPr lang="ru-RU" sz="2400" b="1" dirty="0" smtClean="0">
                <a:cs typeface="Aharoni" panose="02010803020104030203" pitchFamily="2" charset="-79"/>
              </a:rPr>
              <a:t>КАЛГАНОВА ИРИНА ЮРЬЕВНА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258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4" y="2407441"/>
            <a:ext cx="4329113" cy="43291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64437"/>
            <a:ext cx="3981449" cy="29860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0"/>
          <a:stretch/>
        </p:blipFill>
        <p:spPr>
          <a:xfrm>
            <a:off x="5219698" y="364495"/>
            <a:ext cx="3305177" cy="36002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136" y="564437"/>
            <a:ext cx="2857500" cy="1600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1489" y="4079079"/>
            <a:ext cx="6700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создания ярких выразительных  цветов нужно помнить : самые красивые   сочетания в спектральном круге располагаются напротив друг друга. Это дополнительные и контрастные цвета.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2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2" y="398562"/>
            <a:ext cx="4012033" cy="2928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04" y="3468700"/>
            <a:ext cx="3984445" cy="2984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3462" y="785813"/>
            <a:ext cx="4974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Инструменты</a:t>
            </a:r>
          </a:p>
          <a:p>
            <a:r>
              <a:rPr lang="ru-RU" sz="3200" b="1" dirty="0" smtClean="0"/>
              <a:t> для работы с фетром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7" y="2212175"/>
            <a:ext cx="4241013" cy="42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1" y="490539"/>
            <a:ext cx="4238624" cy="4238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6" y="647701"/>
            <a:ext cx="4081462" cy="4081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951" y="5172075"/>
            <a:ext cx="10329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Используя шаблоны, вырезаем заготовки из фетра и </a:t>
            </a:r>
          </a:p>
          <a:p>
            <a:r>
              <a:rPr lang="ru-RU" sz="2800" dirty="0" smtClean="0"/>
              <a:t>сшиваем (или склеиваем) детали в цветок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38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352426"/>
            <a:ext cx="4367213" cy="5739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163" y="3035560"/>
            <a:ext cx="5795962" cy="3569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9175" y="352426"/>
            <a:ext cx="471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Инструменты </a:t>
            </a:r>
            <a:r>
              <a:rPr lang="ru-RU" sz="2400" b="1" dirty="0" smtClean="0"/>
              <a:t>для </a:t>
            </a:r>
            <a:r>
              <a:rPr lang="ru-RU" sz="2400" b="1" dirty="0" smtClean="0"/>
              <a:t>работы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  </a:t>
            </a:r>
            <a:r>
              <a:rPr lang="ru-RU" sz="2400" b="1" dirty="0" smtClean="0"/>
              <a:t>фоамираном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4665"/>
          <a:stretch/>
        </p:blipFill>
        <p:spPr>
          <a:xfrm>
            <a:off x="9853424" y="247758"/>
            <a:ext cx="2029014" cy="1823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9175" y="1652202"/>
            <a:ext cx="551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Здесь дополнительно </a:t>
            </a:r>
          </a:p>
          <a:p>
            <a:r>
              <a:rPr lang="ru-RU" sz="2400" dirty="0" smtClean="0"/>
              <a:t>используем утюг для изгибов и изменения  формы лепестков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171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>5. Творческая работа школьников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6" y="1493997"/>
            <a:ext cx="4256646" cy="5004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68" y="1496061"/>
            <a:ext cx="5247611" cy="50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20312"/>
          <a:stretch/>
        </p:blipFill>
        <p:spPr>
          <a:xfrm>
            <a:off x="1471613" y="615461"/>
            <a:ext cx="8243888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753189"/>
            <a:ext cx="3713305" cy="55618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" b="19791"/>
          <a:stretch/>
        </p:blipFill>
        <p:spPr>
          <a:xfrm>
            <a:off x="8242422" y="773924"/>
            <a:ext cx="3287591" cy="5520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4" t="833" r="1354" b="9584"/>
          <a:stretch/>
        </p:blipFill>
        <p:spPr>
          <a:xfrm>
            <a:off x="4599109" y="314325"/>
            <a:ext cx="3165231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4" t="209" r="1354" b="20834"/>
          <a:stretch/>
        </p:blipFill>
        <p:spPr>
          <a:xfrm>
            <a:off x="555747" y="571500"/>
            <a:ext cx="3165231" cy="5414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4584"/>
          <a:stretch/>
        </p:blipFill>
        <p:spPr>
          <a:xfrm>
            <a:off x="4427659" y="571500"/>
            <a:ext cx="3165231" cy="54435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0" t="5416" r="3160" b="15833"/>
          <a:stretch/>
        </p:blipFill>
        <p:spPr>
          <a:xfrm>
            <a:off x="8299572" y="542926"/>
            <a:ext cx="3165231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32500"/>
          <a:stretch/>
        </p:blipFill>
        <p:spPr>
          <a:xfrm>
            <a:off x="7313733" y="400049"/>
            <a:ext cx="4258908" cy="47291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35416"/>
          <a:stretch/>
        </p:blipFill>
        <p:spPr>
          <a:xfrm>
            <a:off x="428627" y="400049"/>
            <a:ext cx="3953554" cy="4729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b="22500"/>
          <a:stretch/>
        </p:blipFill>
        <p:spPr>
          <a:xfrm>
            <a:off x="4505665" y="400049"/>
            <a:ext cx="2684583" cy="2871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22" y="3448813"/>
            <a:ext cx="2515869" cy="248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r="7055" b="14167"/>
          <a:stretch/>
        </p:blipFill>
        <p:spPr>
          <a:xfrm>
            <a:off x="725686" y="471488"/>
            <a:ext cx="8761214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r="17851"/>
          <a:stretch/>
        </p:blipFill>
        <p:spPr>
          <a:xfrm>
            <a:off x="8129587" y="3414712"/>
            <a:ext cx="3843338" cy="31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7" y="1558141"/>
            <a:ext cx="4729415" cy="33909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6749" y="3497133"/>
            <a:ext cx="62817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 </a:t>
            </a:r>
            <a:endParaRPr lang="ru-RU" sz="2400" dirty="0"/>
          </a:p>
          <a:p>
            <a:r>
              <a:rPr lang="ru-RU" sz="2400" i="1" dirty="0"/>
              <a:t>Обучение в 3 четверти</a:t>
            </a:r>
            <a:r>
              <a:rPr lang="ru-RU" sz="2400" dirty="0"/>
              <a:t> предполагает необходимость достижения личностных, метапредметных и предметных результатов, суть и содержание которых отражает содержание данной четверти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4821" y="686872"/>
            <a:ext cx="9672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1. Место </a:t>
            </a:r>
            <a:r>
              <a:rPr lang="ru-RU" sz="3200" b="1" dirty="0">
                <a:solidFill>
                  <a:srgbClr val="FFFF00"/>
                </a:solidFill>
              </a:rPr>
              <a:t>ДПИ в программе изо в новых ФГОС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9618" y="155814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u="sng" dirty="0">
                <a:solidFill>
                  <a:prstClr val="white"/>
                </a:solidFill>
              </a:rPr>
              <a:t>Декоративно-прикладное искусство в жизни современного человека</a:t>
            </a:r>
            <a:endParaRPr lang="ru-RU" sz="2400" b="1" dirty="0">
              <a:solidFill>
                <a:prstClr val="white"/>
              </a:solidFill>
            </a:endParaRP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Многообразие материалов и техник современного декоративно-прикладного искусства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0052" y="272413"/>
            <a:ext cx="8579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 startAt="2"/>
            </a:pPr>
            <a:r>
              <a:rPr lang="ru-RU" sz="3200" b="1" dirty="0" smtClean="0">
                <a:solidFill>
                  <a:srgbClr val="FFFF00"/>
                </a:solidFill>
              </a:rPr>
              <a:t>Работа </a:t>
            </a:r>
            <a:r>
              <a:rPr lang="ru-RU" sz="3200" b="1" dirty="0">
                <a:solidFill>
                  <a:srgbClr val="FFFF00"/>
                </a:solidFill>
              </a:rPr>
              <a:t>с </a:t>
            </a:r>
            <a:r>
              <a:rPr lang="ru-RU" sz="3200" b="1" dirty="0" smtClean="0">
                <a:solidFill>
                  <a:srgbClr val="FFFF00"/>
                </a:solidFill>
              </a:rPr>
              <a:t>фетром и </a:t>
            </a:r>
            <a:r>
              <a:rPr lang="ru-RU" sz="3200" b="1" dirty="0" smtClean="0">
                <a:solidFill>
                  <a:srgbClr val="FFFF00"/>
                </a:solidFill>
              </a:rPr>
              <a:t>фоамираном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3302" r="228" b="21458"/>
          <a:stretch/>
        </p:blipFill>
        <p:spPr>
          <a:xfrm>
            <a:off x="7372350" y="963957"/>
            <a:ext cx="4565180" cy="56427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5" y="2846814"/>
            <a:ext cx="2639721" cy="3629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4" y="2846814"/>
            <a:ext cx="2677833" cy="36775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053" y="963957"/>
            <a:ext cx="7022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После работы с фетром в предыдущие годы, от фигурных поделок я решила с ребятами перейти к созданию композиций из цветов из фетра и фоамирана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256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85750"/>
            <a:ext cx="5715000" cy="4286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6" y="1280324"/>
            <a:ext cx="5886450" cy="5306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38" y="4824174"/>
            <a:ext cx="1625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фетр 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00364" y="5815013"/>
            <a:ext cx="282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/>
              <a:t>фоамиран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282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75" y="197183"/>
            <a:ext cx="4979503" cy="37324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369" y="3127605"/>
            <a:ext cx="3489273" cy="3375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4281" y="-483853"/>
            <a:ext cx="4086224" cy="54482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1" y="3709128"/>
            <a:ext cx="3582499" cy="2794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9" y="4469517"/>
            <a:ext cx="2466975" cy="18478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03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1504950"/>
            <a:ext cx="4852988" cy="48529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4" y="1504950"/>
            <a:ext cx="4852988" cy="4852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796765" y="385763"/>
            <a:ext cx="9341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Меня восхитило разнообразие  и вариативность видов и форм фетровых цветов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39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37" y="414337"/>
            <a:ext cx="4991100" cy="5075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528637"/>
            <a:ext cx="4872192" cy="327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37" y="4157662"/>
            <a:ext cx="2143125" cy="2143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65" y="4157661"/>
            <a:ext cx="3291651" cy="21431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64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Цветы из фоамирана своими рук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068" y="484163"/>
            <a:ext cx="3690095" cy="2393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4163"/>
            <a:ext cx="5543550" cy="3959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338" y="3198788"/>
            <a:ext cx="4533900" cy="3382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975" y="4602609"/>
            <a:ext cx="6807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Перед практической работой учитель должен  обязательно показать весь ход создания цветов, до конечного результата.</a:t>
            </a:r>
          </a:p>
          <a:p>
            <a:r>
              <a:rPr lang="ru-RU" sz="2400" dirty="0" smtClean="0"/>
              <a:t>Указать на опасные моменты при </a:t>
            </a:r>
          </a:p>
          <a:p>
            <a:r>
              <a:rPr lang="ru-RU" sz="2400" smtClean="0"/>
              <a:t>несоблюдении техники безопасности.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5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700499"/>
            <a:ext cx="5658592" cy="4885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396" y="574942"/>
            <a:ext cx="11194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3. Правильный подбор цветовой гаммы</a:t>
            </a:r>
          </a:p>
          <a:p>
            <a:r>
              <a:rPr lang="ru-RU" sz="3200" b="1" dirty="0" smtClean="0"/>
              <a:t>                            для гармоничных композиций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085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268</TotalTime>
  <Words>200</Words>
  <Application>Microsoft Office PowerPoint</Application>
  <PresentationFormat>Широкоэкранный</PresentationFormat>
  <Paragraphs>31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Aharoni</vt:lpstr>
      <vt:lpstr>Arial</vt:lpstr>
      <vt:lpstr>Century Gothic</vt:lpstr>
      <vt:lpstr>Wingdings 3</vt:lpstr>
      <vt:lpstr>Ион</vt:lpstr>
      <vt:lpstr>«Ты сам мастер»  «Цветы из фетра и фоамирана» урок  декоративно-прикладного искусства в 5 классе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Творческая работа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30</cp:revision>
  <dcterms:created xsi:type="dcterms:W3CDTF">2023-03-29T18:04:49Z</dcterms:created>
  <dcterms:modified xsi:type="dcterms:W3CDTF">2024-03-03T15:41:42Z</dcterms:modified>
</cp:coreProperties>
</file>